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61" r:id="rId5"/>
    <p:sldMasterId id="2147483674" r:id="rId6"/>
  </p:sldMasterIdLst>
  <p:sldIdLst>
    <p:sldId id="256" r:id="rId7"/>
    <p:sldId id="257" r:id="rId8"/>
    <p:sldId id="259" r:id="rId9"/>
  </p:sldIdLst>
  <p:sldSz cx="12192000" cy="685800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36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ina MEZCLA" userId="7e4c2c38f425903d" providerId="LiveId" clId="{7F3AB5B8-746E-4541-BA0B-C8B4E569384B}"/>
    <pc:docChg chg="custSel modSld">
      <pc:chgData name="Janaina MEZCLA" userId="7e4c2c38f425903d" providerId="LiveId" clId="{7F3AB5B8-746E-4541-BA0B-C8B4E569384B}" dt="2023-05-25T14:31:50.025" v="2" actId="20577"/>
      <pc:docMkLst>
        <pc:docMk/>
      </pc:docMkLst>
      <pc:sldChg chg="delSp mod">
        <pc:chgData name="Janaina MEZCLA" userId="7e4c2c38f425903d" providerId="LiveId" clId="{7F3AB5B8-746E-4541-BA0B-C8B4E569384B}" dt="2023-05-25T14:30:12.587" v="1" actId="478"/>
        <pc:sldMkLst>
          <pc:docMk/>
          <pc:sldMk cId="0" sldId="256"/>
        </pc:sldMkLst>
        <pc:spChg chg="del">
          <ac:chgData name="Janaina MEZCLA" userId="7e4c2c38f425903d" providerId="LiveId" clId="{7F3AB5B8-746E-4541-BA0B-C8B4E569384B}" dt="2023-05-25T14:30:12.587" v="1" actId="478"/>
          <ac:spMkLst>
            <pc:docMk/>
            <pc:sldMk cId="0" sldId="256"/>
            <ac:spMk id="115" creationId="{00000000-0000-0000-0000-000000000000}"/>
          </ac:spMkLst>
        </pc:spChg>
      </pc:sldChg>
      <pc:sldChg chg="modSp mod">
        <pc:chgData name="Janaina MEZCLA" userId="7e4c2c38f425903d" providerId="LiveId" clId="{7F3AB5B8-746E-4541-BA0B-C8B4E569384B}" dt="2023-05-25T14:31:50.025" v="2" actId="20577"/>
        <pc:sldMkLst>
          <pc:docMk/>
          <pc:sldMk cId="0" sldId="259"/>
        </pc:sldMkLst>
        <pc:spChg chg="mod">
          <ac:chgData name="Janaina MEZCLA" userId="7e4c2c38f425903d" providerId="LiveId" clId="{7F3AB5B8-746E-4541-BA0B-C8B4E569384B}" dt="2023-05-25T14:31:50.025" v="2" actId="20577"/>
          <ac:spMkLst>
            <pc:docMk/>
            <pc:sldMk cId="0" sldId="259"/>
            <ac:spMk id="11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pt-BR" sz="4400" b="0" strike="noStrike" spc="-1" dirty="0">
                <a:latin typeface="Arial"/>
              </a:rPr>
              <a:t>Click </a:t>
            </a:r>
            <a:r>
              <a:rPr lang="pt-BR" sz="4400" b="0" strike="noStrike" spc="-1" dirty="0" err="1">
                <a:latin typeface="Arial"/>
              </a:rPr>
              <a:t>to</a:t>
            </a:r>
            <a:r>
              <a:rPr lang="pt-BR" sz="4400" b="0" strike="noStrike" spc="-1" dirty="0">
                <a:latin typeface="Arial"/>
              </a:rPr>
              <a:t> </a:t>
            </a:r>
            <a:r>
              <a:rPr lang="pt-BR" sz="4400" b="0" strike="noStrike" spc="-1" dirty="0" err="1">
                <a:latin typeface="Arial"/>
              </a:rPr>
              <a:t>edit</a:t>
            </a:r>
            <a:r>
              <a:rPr lang="pt-BR" sz="4400" b="0" strike="noStrike" spc="-1" dirty="0">
                <a:latin typeface="Arial"/>
              </a:rPr>
              <a:t> </a:t>
            </a:r>
            <a:r>
              <a:rPr lang="pt-BR" sz="4400" b="0" strike="noStrike" spc="-1" dirty="0" err="1">
                <a:latin typeface="Arial"/>
              </a:rPr>
              <a:t>the</a:t>
            </a:r>
            <a:r>
              <a:rPr lang="pt-BR" sz="4400" b="0" strike="noStrike" spc="-1" dirty="0">
                <a:latin typeface="Arial"/>
              </a:rPr>
              <a:t> </a:t>
            </a:r>
            <a:r>
              <a:rPr lang="pt-BR" sz="4400" b="0" strike="noStrike" spc="-1" dirty="0" err="1">
                <a:latin typeface="Arial"/>
              </a:rPr>
              <a:t>title</a:t>
            </a:r>
            <a:r>
              <a:rPr lang="pt-BR" sz="4400" b="0" strike="noStrike" spc="-1" dirty="0">
                <a:latin typeface="Arial"/>
              </a:rPr>
              <a:t> </a:t>
            </a:r>
            <a:r>
              <a:rPr lang="pt-BR" sz="4400" b="0" strike="noStrike" spc="-1" dirty="0" err="1">
                <a:latin typeface="Arial"/>
              </a:rPr>
              <a:t>text</a:t>
            </a:r>
            <a:r>
              <a:rPr lang="pt-BR" sz="4400" b="0" strike="noStrike" spc="-1" dirty="0">
                <a:latin typeface="Arial"/>
              </a:rPr>
              <a:t> </a:t>
            </a:r>
            <a:r>
              <a:rPr lang="pt-BR" sz="4400" b="0" strike="noStrike" spc="-1" dirty="0" err="1">
                <a:latin typeface="Arial"/>
              </a:rPr>
              <a:t>format</a:t>
            </a:r>
            <a:endParaRPr lang="pt-BR" sz="4400" b="0" strike="noStrike" spc="-1" dirty="0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4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3200" b="0" strike="noStrike" spc="-1" dirty="0">
                <a:latin typeface="Arial"/>
              </a:rPr>
              <a:t>Click </a:t>
            </a:r>
            <a:r>
              <a:rPr lang="pt-BR" sz="3200" b="0" strike="noStrike" spc="-1" dirty="0" err="1">
                <a:latin typeface="Arial"/>
              </a:rPr>
              <a:t>to</a:t>
            </a:r>
            <a:r>
              <a:rPr lang="pt-BR" sz="3200" b="0" strike="noStrike" spc="-1" dirty="0">
                <a:latin typeface="Arial"/>
              </a:rPr>
              <a:t> </a:t>
            </a:r>
            <a:r>
              <a:rPr lang="pt-BR" sz="3200" b="0" strike="noStrike" spc="-1" dirty="0" err="1">
                <a:latin typeface="Arial"/>
              </a:rPr>
              <a:t>edit</a:t>
            </a:r>
            <a:r>
              <a:rPr lang="pt-BR" sz="3200" b="0" strike="noStrike" spc="-1" dirty="0">
                <a:latin typeface="Arial"/>
              </a:rPr>
              <a:t> </a:t>
            </a:r>
            <a:r>
              <a:rPr lang="pt-BR" sz="3200" b="0" strike="noStrike" spc="-1" dirty="0" err="1">
                <a:latin typeface="Arial"/>
              </a:rPr>
              <a:t>the</a:t>
            </a:r>
            <a:r>
              <a:rPr lang="pt-BR" sz="3200" b="0" strike="noStrike" spc="-1" dirty="0">
                <a:latin typeface="Arial"/>
              </a:rPr>
              <a:t> </a:t>
            </a:r>
            <a:r>
              <a:rPr lang="pt-BR" sz="3200" b="0" strike="noStrike" spc="-1" dirty="0" err="1">
                <a:latin typeface="Arial"/>
              </a:rPr>
              <a:t>outline</a:t>
            </a:r>
            <a:r>
              <a:rPr lang="pt-BR" sz="3200" b="0" strike="noStrike" spc="-1" dirty="0">
                <a:latin typeface="Arial"/>
              </a:rPr>
              <a:t> </a:t>
            </a:r>
            <a:r>
              <a:rPr lang="pt-BR" sz="3200" b="0" strike="noStrike" spc="-1" dirty="0" err="1">
                <a:latin typeface="Arial"/>
              </a:rPr>
              <a:t>text</a:t>
            </a:r>
            <a:r>
              <a:rPr lang="pt-BR" sz="3200" b="0" strike="noStrike" spc="-1" dirty="0">
                <a:latin typeface="Arial"/>
              </a:rPr>
              <a:t> </a:t>
            </a:r>
            <a:r>
              <a:rPr lang="pt-BR" sz="3200" b="0" strike="noStrike" spc="-1" dirty="0" err="1">
                <a:latin typeface="Arial"/>
              </a:rPr>
              <a:t>format</a:t>
            </a:r>
            <a:endParaRPr lang="pt-BR" sz="3200" b="0" strike="noStrike" spc="-1" dirty="0">
              <a:latin typeface="Arial"/>
            </a:endParaRP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800" b="0" strike="noStrike" spc="-1" dirty="0" err="1">
                <a:latin typeface="Arial"/>
              </a:rPr>
              <a:t>Second</a:t>
            </a:r>
            <a:r>
              <a:rPr lang="pt-BR" sz="2800" b="0" strike="noStrike" spc="-1" dirty="0">
                <a:latin typeface="Arial"/>
              </a:rPr>
              <a:t> </a:t>
            </a:r>
            <a:r>
              <a:rPr lang="pt-BR" sz="2800" b="0" strike="noStrike" spc="-1" dirty="0" err="1">
                <a:latin typeface="Arial"/>
              </a:rPr>
              <a:t>Outline</a:t>
            </a:r>
            <a:r>
              <a:rPr lang="pt-BR" sz="2800" b="0" strike="noStrike" spc="-1" dirty="0">
                <a:latin typeface="Arial"/>
              </a:rPr>
              <a:t> </a:t>
            </a:r>
            <a:r>
              <a:rPr lang="pt-BR" sz="2800" b="0" strike="noStrike" spc="-1" dirty="0" err="1">
                <a:latin typeface="Arial"/>
              </a:rPr>
              <a:t>Level</a:t>
            </a:r>
            <a:endParaRPr lang="pt-BR" sz="2800" b="0" strike="noStrike" spc="-1" dirty="0">
              <a:latin typeface="Arial"/>
            </a:endParaRP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400" b="0" strike="noStrike" spc="-1" dirty="0" err="1">
                <a:latin typeface="Arial"/>
              </a:rPr>
              <a:t>Third</a:t>
            </a:r>
            <a:r>
              <a:rPr lang="pt-BR" sz="2400" b="0" strike="noStrike" spc="-1" dirty="0">
                <a:latin typeface="Arial"/>
              </a:rPr>
              <a:t> </a:t>
            </a:r>
            <a:r>
              <a:rPr lang="pt-BR" sz="2400" b="0" strike="noStrike" spc="-1" dirty="0" err="1">
                <a:latin typeface="Arial"/>
              </a:rPr>
              <a:t>Outline</a:t>
            </a:r>
            <a:r>
              <a:rPr lang="pt-BR" sz="2400" b="0" strike="noStrike" spc="-1" dirty="0">
                <a:latin typeface="Arial"/>
              </a:rPr>
              <a:t> </a:t>
            </a:r>
            <a:r>
              <a:rPr lang="pt-BR" sz="2400" b="0" strike="noStrike" spc="-1" dirty="0" err="1">
                <a:latin typeface="Arial"/>
              </a:rPr>
              <a:t>Level</a:t>
            </a:r>
            <a:endParaRPr lang="pt-BR" sz="2400" b="0" strike="noStrike" spc="-1" dirty="0">
              <a:latin typeface="Arial"/>
            </a:endParaRP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pt-BR" sz="2000" b="0" strike="noStrike" spc="-1" dirty="0" err="1">
                <a:latin typeface="Arial"/>
              </a:rPr>
              <a:t>Fourth</a:t>
            </a:r>
            <a:r>
              <a:rPr lang="pt-BR" sz="2000" b="0" strike="noStrike" spc="-1" dirty="0">
                <a:latin typeface="Arial"/>
              </a:rPr>
              <a:t> </a:t>
            </a:r>
            <a:r>
              <a:rPr lang="pt-BR" sz="2000" b="0" strike="noStrike" spc="-1" dirty="0" err="1">
                <a:latin typeface="Arial"/>
              </a:rPr>
              <a:t>Outline</a:t>
            </a:r>
            <a:r>
              <a:rPr lang="pt-BR" sz="2000" b="0" strike="noStrike" spc="-1" dirty="0">
                <a:latin typeface="Arial"/>
              </a:rPr>
              <a:t> </a:t>
            </a:r>
            <a:r>
              <a:rPr lang="pt-BR" sz="2000" b="0" strike="noStrike" spc="-1" dirty="0" err="1">
                <a:latin typeface="Arial"/>
              </a:rPr>
              <a:t>Level</a:t>
            </a:r>
            <a:endParaRPr lang="pt-BR" sz="2000" b="0" strike="noStrike" spc="-1" dirty="0">
              <a:latin typeface="Arial"/>
            </a:endParaRP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 dirty="0" err="1">
                <a:latin typeface="Arial"/>
              </a:rPr>
              <a:t>Fifth</a:t>
            </a:r>
            <a:r>
              <a:rPr lang="pt-BR" sz="2000" b="0" strike="noStrike" spc="-1" dirty="0">
                <a:latin typeface="Arial"/>
              </a:rPr>
              <a:t> </a:t>
            </a:r>
            <a:r>
              <a:rPr lang="pt-BR" sz="2000" b="0" strike="noStrike" spc="-1" dirty="0" err="1">
                <a:latin typeface="Arial"/>
              </a:rPr>
              <a:t>Outline</a:t>
            </a:r>
            <a:r>
              <a:rPr lang="pt-BR" sz="2000" b="0" strike="noStrike" spc="-1" dirty="0">
                <a:latin typeface="Arial"/>
              </a:rPr>
              <a:t> </a:t>
            </a:r>
            <a:r>
              <a:rPr lang="pt-BR" sz="2000" b="0" strike="noStrike" spc="-1" dirty="0" err="1">
                <a:latin typeface="Arial"/>
              </a:rPr>
              <a:t>Level</a:t>
            </a:r>
            <a:endParaRPr lang="pt-BR" sz="2000" b="0" strike="noStrike" spc="-1" dirty="0">
              <a:latin typeface="Arial"/>
            </a:endParaRP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 dirty="0" err="1">
                <a:latin typeface="Arial"/>
              </a:rPr>
              <a:t>Sixth</a:t>
            </a:r>
            <a:r>
              <a:rPr lang="pt-BR" sz="2000" b="0" strike="noStrike" spc="-1" dirty="0">
                <a:latin typeface="Arial"/>
              </a:rPr>
              <a:t> </a:t>
            </a:r>
            <a:r>
              <a:rPr lang="pt-BR" sz="2000" b="0" strike="noStrike" spc="-1" dirty="0" err="1">
                <a:latin typeface="Arial"/>
              </a:rPr>
              <a:t>Outline</a:t>
            </a:r>
            <a:r>
              <a:rPr lang="pt-BR" sz="2000" b="0" strike="noStrike" spc="-1" dirty="0">
                <a:latin typeface="Arial"/>
              </a:rPr>
              <a:t> </a:t>
            </a:r>
            <a:r>
              <a:rPr lang="pt-BR" sz="2000" b="0" strike="noStrike" spc="-1" dirty="0" err="1">
                <a:latin typeface="Arial"/>
              </a:rPr>
              <a:t>Level</a:t>
            </a:r>
            <a:endParaRPr lang="pt-BR" sz="2000" b="0" strike="noStrike" spc="-1" dirty="0">
              <a:latin typeface="Arial"/>
            </a:endParaRP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pt-BR" sz="2000" b="0" strike="noStrike" spc="-1" dirty="0" err="1">
                <a:latin typeface="Arial"/>
              </a:rPr>
              <a:t>Seventh</a:t>
            </a:r>
            <a:r>
              <a:rPr lang="pt-BR" sz="2000" b="0" strike="noStrike" spc="-1" dirty="0">
                <a:latin typeface="Arial"/>
              </a:rPr>
              <a:t> </a:t>
            </a:r>
            <a:r>
              <a:rPr lang="pt-BR" sz="2000" b="0" strike="noStrike" spc="-1" dirty="0" err="1">
                <a:latin typeface="Arial"/>
              </a:rPr>
              <a:t>Outline</a:t>
            </a:r>
            <a:r>
              <a:rPr lang="pt-BR" sz="2000" b="0" strike="noStrike" spc="-1" dirty="0">
                <a:latin typeface="Arial"/>
              </a:rPr>
              <a:t> </a:t>
            </a:r>
            <a:r>
              <a:rPr lang="pt-BR" sz="2000" b="0" strike="noStrike" spc="-1" dirty="0" err="1">
                <a:latin typeface="Arial"/>
              </a:rPr>
              <a:t>Level</a:t>
            </a:r>
            <a:endParaRPr lang="pt-BR" sz="2000" b="0" strike="noStrike" spc="-1" dirty="0"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chemeClr val="tx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9096942"/>
      </p:ext>
    </p:extLst>
  </p:cSld>
  <p:clrMap bg1="lt1" tx1="dk1" bg2="lt2" tx2="dk2" accent1="accent1" accent2="accent2" accent3="accent3" accent4="accent4" accent5="accent5" accent6="accent6" hlink="hlink" folHlink="folHlink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aixaDeTexto 1"/>
          <p:cNvSpPr/>
          <p:nvPr/>
        </p:nvSpPr>
        <p:spPr>
          <a:xfrm>
            <a:off x="5329600" y="2750881"/>
            <a:ext cx="6559560" cy="1137319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400" b="1" strike="noStrike" spc="-1" dirty="0">
                <a:latin typeface="Arial Black"/>
                <a:ea typeface="DejaVu Sans"/>
              </a:rPr>
              <a:t>TÍTULO DA APRESENTAÇÃO</a:t>
            </a:r>
            <a:endParaRPr lang="pt-BR" sz="3400" b="0" strike="noStrike" spc="-1" dirty="0">
              <a:latin typeface="Arial"/>
            </a:endParaRPr>
          </a:p>
        </p:txBody>
      </p:sp>
      <p:cxnSp>
        <p:nvCxnSpPr>
          <p:cNvPr id="3" name="Conector reto 2">
            <a:extLst>
              <a:ext uri="{FF2B5EF4-FFF2-40B4-BE49-F238E27FC236}">
                <a16:creationId xmlns:a16="http://schemas.microsoft.com/office/drawing/2014/main" id="{C2A7D272-301F-7D25-75EC-B9F10515314C}"/>
              </a:ext>
            </a:extLst>
          </p:cNvPr>
          <p:cNvCxnSpPr>
            <a:cxnSpLocks/>
          </p:cNvCxnSpPr>
          <p:nvPr/>
        </p:nvCxnSpPr>
        <p:spPr>
          <a:xfrm>
            <a:off x="5049520" y="2519680"/>
            <a:ext cx="0" cy="2164080"/>
          </a:xfrm>
          <a:prstGeom prst="line">
            <a:avLst/>
          </a:prstGeom>
          <a:ln w="254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aixaDeTexto 1"/>
          <p:cNvSpPr/>
          <p:nvPr/>
        </p:nvSpPr>
        <p:spPr>
          <a:xfrm>
            <a:off x="950160" y="1208880"/>
            <a:ext cx="6719400" cy="58332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3200" b="1" strike="noStrike" spc="-1" dirty="0">
                <a:latin typeface="Arial Black"/>
                <a:ea typeface="DejaVu Sans"/>
              </a:rPr>
              <a:t>TÍTULO DO SLIDE</a:t>
            </a:r>
            <a:endParaRPr lang="pt-BR" sz="3200" b="0" strike="noStrike" spc="-1" dirty="0">
              <a:latin typeface="Arial"/>
            </a:endParaRPr>
          </a:p>
        </p:txBody>
      </p:sp>
      <p:sp>
        <p:nvSpPr>
          <p:cNvPr id="117" name="CaixaDeTexto 2"/>
          <p:cNvSpPr/>
          <p:nvPr/>
        </p:nvSpPr>
        <p:spPr>
          <a:xfrm>
            <a:off x="960320" y="2058120"/>
            <a:ext cx="5542080" cy="92187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Este é um parágrafo. </a:t>
            </a:r>
            <a:endParaRPr lang="pt-BR" sz="18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pt-BR" sz="1800" b="0" strike="noStrike" spc="-1" dirty="0">
                <a:solidFill>
                  <a:srgbClr val="000000"/>
                </a:solidFill>
                <a:latin typeface="Arial"/>
                <a:ea typeface="DejaVu Sans"/>
              </a:rPr>
              <a:t>Sinta-se à vontade para editá-lo da melhor forma, mas lembre-se de respeitar os espaçamentos.</a:t>
            </a:r>
            <a:endParaRPr lang="pt-BR" sz="18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: Cantos Arredondados 1">
            <a:extLst>
              <a:ext uri="{FF2B5EF4-FFF2-40B4-BE49-F238E27FC236}">
                <a16:creationId xmlns:a16="http://schemas.microsoft.com/office/drawing/2014/main" id="{1131C1E5-4282-2F2A-5C30-9AF4DE7746D4}"/>
              </a:ext>
            </a:extLst>
          </p:cNvPr>
          <p:cNvSpPr/>
          <p:nvPr/>
        </p:nvSpPr>
        <p:spPr>
          <a:xfrm>
            <a:off x="3496940" y="2517560"/>
            <a:ext cx="5069840" cy="644704"/>
          </a:xfrm>
          <a:prstGeom prst="roundRect">
            <a:avLst>
              <a:gd name="adj" fmla="val 50000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9" name="CaixaDeTexto 2"/>
          <p:cNvSpPr/>
          <p:nvPr/>
        </p:nvSpPr>
        <p:spPr>
          <a:xfrm>
            <a:off x="4291320" y="2609720"/>
            <a:ext cx="3481080" cy="55254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 algn="ctr">
              <a:lnSpc>
                <a:spcPct val="100000"/>
              </a:lnSpc>
            </a:pPr>
            <a:r>
              <a:rPr lang="pt-BR" sz="3000" b="0" strike="noStrike" spc="-1" dirty="0">
                <a:solidFill>
                  <a:schemeClr val="bg1"/>
                </a:solidFill>
                <a:latin typeface="Arial Black"/>
                <a:ea typeface="DejaVu Sans"/>
              </a:rPr>
              <a:t> OBRIGADO</a:t>
            </a:r>
            <a:endParaRPr lang="pt-BR" sz="3000" b="0" strike="noStrike" spc="-1" dirty="0">
              <a:solidFill>
                <a:schemeClr val="bg1"/>
              </a:solidFill>
              <a:latin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FEE0BEC545C1B9449899E5E04227E1CE" ma:contentTypeVersion="14" ma:contentTypeDescription="Crie um novo documento." ma:contentTypeScope="" ma:versionID="ac7c05fe5c7cfb981c2d21afe7c88c0d">
  <xsd:schema xmlns:xsd="http://www.w3.org/2001/XMLSchema" xmlns:xs="http://www.w3.org/2001/XMLSchema" xmlns:p="http://schemas.microsoft.com/office/2006/metadata/properties" xmlns:ns2="43210c45-f424-49f8-9f62-e954fd3e7008" xmlns:ns3="6d785da9-0727-412d-9300-8cef7eb862a7" targetNamespace="http://schemas.microsoft.com/office/2006/metadata/properties" ma:root="true" ma:fieldsID="8fe255aeba24b170f713a15c218f4aca" ns2:_="" ns3:_="">
    <xsd:import namespace="43210c45-f424-49f8-9f62-e954fd3e7008"/>
    <xsd:import namespace="6d785da9-0727-412d-9300-8cef7eb862a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_Flow_SignoffStatu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210c45-f424-49f8-9f62-e954fd3e70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Flow_SignoffStatus" ma:index="20" nillable="true" ma:displayName="Status de liberação" ma:internalName="Status_x0020_de_x0020_libera_x00e7__x00e3_o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85da9-0727-412d-9300-8cef7eb862a7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43210c45-f424-49f8-9f62-e954fd3e7008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DD7F6DA-1F93-41A2-BBF1-29A811FE07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210c45-f424-49f8-9f62-e954fd3e7008"/>
    <ds:schemaRef ds:uri="6d785da9-0727-412d-9300-8cef7eb862a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B6ADB15-3B78-46CD-927E-8F92D539AACB}">
  <ds:schemaRefs>
    <ds:schemaRef ds:uri="http://schemas.microsoft.com/office/2006/metadata/properties"/>
    <ds:schemaRef ds:uri="http://schemas.microsoft.com/office/infopath/2007/PartnerControls"/>
    <ds:schemaRef ds:uri="43210c45-f424-49f8-9f62-e954fd3e7008"/>
  </ds:schemaRefs>
</ds:datastoreItem>
</file>

<file path=customXml/itemProps3.xml><?xml version="1.0" encoding="utf-8"?>
<ds:datastoreItem xmlns:ds="http://schemas.openxmlformats.org/officeDocument/2006/customXml" ds:itemID="{7214B8C3-7404-4656-B92D-B841AD5ECED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29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Symbol</vt:lpstr>
      <vt:lpstr>Wingdings</vt:lpstr>
      <vt:lpstr>Office Theme</vt:lpstr>
      <vt:lpstr>Office Theme</vt:lpstr>
      <vt:lpstr>Personalizar design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WStelitano Com &amp; Design</dc:creator>
  <dc:description/>
  <cp:lastModifiedBy>Janaina MEZCLA</cp:lastModifiedBy>
  <cp:revision>16</cp:revision>
  <dcterms:created xsi:type="dcterms:W3CDTF">2021-02-11T13:23:58Z</dcterms:created>
  <dcterms:modified xsi:type="dcterms:W3CDTF">2023-05-25T14:31:59Z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Widescreen</vt:lpwstr>
  </property>
  <property fmtid="{D5CDD505-2E9C-101B-9397-08002B2CF9AE}" pid="3" name="Slides">
    <vt:i4>4</vt:i4>
  </property>
  <property fmtid="{D5CDD505-2E9C-101B-9397-08002B2CF9AE}" pid="4" name="ContentTypeId">
    <vt:lpwstr>0x010100FEE0BEC545C1B9449899E5E04227E1CE</vt:lpwstr>
  </property>
</Properties>
</file>